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 autoAdjust="0"/>
    <p:restoredTop sz="94675" autoAdjust="0"/>
  </p:normalViewPr>
  <p:slideViewPr>
    <p:cSldViewPr>
      <p:cViewPr varScale="1">
        <p:scale>
          <a:sx n="111" d="100"/>
          <a:sy n="111" d="100"/>
        </p:scale>
        <p:origin x="-1614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B4A109-8281-46D4-943B-601ABBF1B7F7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F6F40F-0EB8-4F52-BC82-C12EA14407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5605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0836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817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01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9751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6901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166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887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2502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001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89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3679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F2AB3-71CA-435C-A459-75D9C3191502}" type="datetimeFigureOut">
              <a:rPr lang="fr-FR" smtClean="0"/>
              <a:t>04/02/2020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99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5.xml"/><Relationship Id="rId7" Type="http://schemas.openxmlformats.org/officeDocument/2006/relationships/slide" Target="slide9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slide" Target="slide4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slide" Target="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55576" y="332656"/>
            <a:ext cx="7272808" cy="2232248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r>
              <a:rPr lang="fr-FR" sz="8800" b="1" dirty="0" smtClean="0">
                <a:ln w="31550" cmpd="sng">
                  <a:solidFill>
                    <a:schemeClr val="accent6"/>
                  </a:solidFill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Les Jeux Vidéo</a:t>
            </a:r>
            <a:endParaRPr lang="fr-FR" sz="8800" b="1" dirty="0">
              <a:ln w="31550" cmpd="sng">
                <a:solidFill>
                  <a:schemeClr val="accent6"/>
                </a:solidFill>
                <a:prstDash val="solid"/>
              </a:ln>
              <a:solidFill>
                <a:schemeClr val="accent4">
                  <a:lumMod val="50000"/>
                </a:schemeClr>
              </a:solidFill>
              <a:effectLst>
                <a:glow rad="228600">
                  <a:schemeClr val="accent5">
                    <a:satMod val="175000"/>
                    <a:alpha val="40000"/>
                  </a:schemeClr>
                </a:glow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128896" y="5515454"/>
            <a:ext cx="6120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 smtClean="0">
                <a:ln w="10541" cmpd="sng">
                  <a:solidFill>
                    <a:srgbClr val="FF0000"/>
                  </a:solidFill>
                  <a:prstDash val="solid"/>
                </a:ln>
              </a:rPr>
              <a:t>Crouzet Gabriel et Torrenti Sylvain</a:t>
            </a:r>
            <a:endParaRPr lang="fr-FR" sz="3200" b="1" dirty="0">
              <a:ln w="10541" cmpd="sng">
                <a:solidFill>
                  <a:srgbClr val="FF0000"/>
                </a:solidFill>
                <a:prstDash val="solid"/>
              </a:ln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7273648" y="6455944"/>
            <a:ext cx="1496986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fr-FR" sz="12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Teemo production</a:t>
            </a:r>
            <a:r>
              <a:rPr lang="fr-FR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® </a:t>
            </a:r>
            <a:endParaRPr lang="fr-FR" b="1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  <p:pic>
        <p:nvPicPr>
          <p:cNvPr id="6" name="Image 5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456" y="6420612"/>
            <a:ext cx="404664" cy="40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28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687616" y="-11600"/>
            <a:ext cx="3456384" cy="4448712"/>
          </a:xfrm>
        </p:spPr>
        <p:txBody>
          <a:bodyPr>
            <a:normAutofit/>
          </a:bodyPr>
          <a:lstStyle/>
          <a:p>
            <a:r>
              <a:rPr lang="fr-FR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Que vous évoque un jeu vidéo?</a:t>
            </a:r>
            <a:endParaRPr lang="fr-FR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82933" y="121620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734849" y="2348880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539046" y="3600397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907976" y="5097295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1223628" y="836711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Aspect Ludique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018937" y="2135823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Retour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visuel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806857" y="2851571"/>
            <a:ext cx="3456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Dispositif</a:t>
            </a:r>
            <a:r>
              <a:rPr lang="fr-FR" dirty="0" smtClean="0"/>
              <a:t>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informatique(ordinateur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,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console : NES, Playstation, Xbox 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439652" y="5538427"/>
            <a:ext cx="266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Educatif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51620" y="573325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1126950" y="4902466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Périphériques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915816" y="1844824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3214695" y="1465329"/>
            <a:ext cx="2304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Licence/studio</a:t>
            </a:r>
          </a:p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(Blizzard, Riot 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148064" y="4972985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5292080" y="4681796"/>
            <a:ext cx="2664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Les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années</a:t>
            </a:r>
            <a:r>
              <a:rPr lang="fr-FR" dirty="0" smtClean="0"/>
              <a:t>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80</a:t>
            </a:r>
          </a:p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(bornes d’arcade…)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19" name="Image 18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466" y="6318448"/>
            <a:ext cx="539552" cy="5395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177748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4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" y="1387537"/>
            <a:ext cx="4569864" cy="2927315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062788" y="1103465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fr-FR" sz="24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Pong</a:t>
            </a:r>
            <a:r>
              <a:rPr lang="fr-FR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1972</a:t>
            </a:r>
            <a:endParaRPr lang="fr-FR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0" y="2204864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2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Le </a:t>
            </a:r>
            <a:r>
              <a:rPr lang="fr-FR" sz="2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tout premier jeu vidéo à rencontrer un véritable succès </a:t>
            </a:r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commercial.</a:t>
            </a:r>
            <a:endParaRPr lang="fr-FR" sz="24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040405" y="5445224"/>
            <a:ext cx="5293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Binaire ,</a:t>
            </a:r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TTL</a:t>
            </a:r>
            <a:endParaRPr lang="fr-FR" sz="24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2" name="Image 1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245" y="6410123"/>
            <a:ext cx="432048" cy="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30885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56740" y="1628798"/>
            <a:ext cx="80226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60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Concevoir un </a:t>
            </a:r>
            <a:r>
              <a:rPr lang="fr-FR" sz="6000" b="1" dirty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jeu </a:t>
            </a:r>
            <a:r>
              <a:rPr lang="fr-FR" sz="60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vidéo ?</a:t>
            </a:r>
            <a:endParaRPr lang="fr-FR" sz="6000" b="1" dirty="0">
              <a:ln w="31550" cmpd="sng">
                <a:gradFill>
                  <a:gsLst>
                    <a:gs pos="25000">
                      <a:schemeClr val="accent1">
                        <a:shade val="25000"/>
                        <a:satMod val="190000"/>
                      </a:schemeClr>
                    </a:gs>
                    <a:gs pos="80000">
                      <a:schemeClr val="accent1">
                        <a:tint val="75000"/>
                        <a:satMod val="19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rgbClr val="FFFFFF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43608" y="3412224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187237" y="3217395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Budget</a:t>
            </a:r>
            <a:endParaRPr lang="fr-FR" sz="2400" b="1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365" y="3412224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25" y="3412627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4738166" y="3217394"/>
            <a:ext cx="26084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400" b="1" spc="50" dirty="0" smtClean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Différents métiers</a:t>
            </a:r>
            <a:endParaRPr lang="fr-FR" sz="2400" b="1" spc="50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3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5733" y="3435813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1115616" y="546788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46316" y="5237053"/>
            <a:ext cx="22829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 code adapté</a:t>
            </a:r>
            <a:endParaRPr lang="fr-FR" sz="2400" dirty="0"/>
          </a:p>
        </p:txBody>
      </p:sp>
      <p:pic>
        <p:nvPicPr>
          <p:cNvPr id="14" name="Picture 2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4774" y="5443057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2351778" y="4509120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hlinkClick r:id="rId7" action="ppaction://hlinksldjump"/>
          </p:cNvPr>
          <p:cNvSpPr/>
          <p:nvPr/>
        </p:nvSpPr>
        <p:spPr>
          <a:xfrm>
            <a:off x="6416825" y="4518248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462277" y="4314291"/>
            <a:ext cx="39593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Moteur graphique/physique</a:t>
            </a:r>
            <a:endParaRPr lang="fr-FR" sz="2400" dirty="0"/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165" y="5467886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4894164" y="5258391"/>
            <a:ext cx="15917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Versioning</a:t>
            </a:r>
            <a:endParaRPr lang="fr-FR" sz="2400" dirty="0"/>
          </a:p>
        </p:txBody>
      </p:sp>
      <p:pic>
        <p:nvPicPr>
          <p:cNvPr id="20" name="Picture 2">
            <a:hlinkClick r:id="rId8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204" y="5485771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Bouton d'action : Fin 3">
            <a:hlinkClick r:id="" action="ppaction://hlinkshowjump?jump=lastslide" highlightClick="1"/>
          </p:cNvPr>
          <p:cNvSpPr/>
          <p:nvPr/>
        </p:nvSpPr>
        <p:spPr>
          <a:xfrm>
            <a:off x="8532440" y="6381328"/>
            <a:ext cx="360040" cy="216024"/>
          </a:xfrm>
          <a:prstGeom prst="actionButtonEn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68254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2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448" y="6341334"/>
            <a:ext cx="446410" cy="446410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H="1">
            <a:off x="3851920" y="0"/>
            <a:ext cx="1368152" cy="686572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724628" y="330264"/>
            <a:ext cx="3816424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sz="4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Jeux Triple A</a:t>
            </a:r>
            <a:endParaRPr lang="fr-FR" sz="48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652120" y="404664"/>
            <a:ext cx="2640466" cy="830997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sz="4800" b="1" spc="50" dirty="0" smtClean="0">
                <a:ln w="11430">
                  <a:solidFill>
                    <a:schemeClr val="tx1"/>
                  </a:solidFill>
                </a:ln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Jeux Indé</a:t>
            </a:r>
            <a:endParaRPr lang="fr-FR" sz="4800" b="1" spc="50" dirty="0">
              <a:ln w="11430">
                <a:solidFill>
                  <a:schemeClr val="tx1"/>
                </a:solidFill>
              </a:ln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5375129" y="2541675"/>
            <a:ext cx="3528392" cy="25545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sz="2000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</a:t>
            </a:r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Petite équipe</a:t>
            </a:r>
          </a:p>
          <a:p>
            <a:endParaRPr lang="fr-FR" b="1" spc="50" dirty="0" smtClean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-Pas financé par un éditeur</a:t>
            </a:r>
          </a:p>
          <a:p>
            <a:endParaRPr lang="fr-FR" b="1" spc="50" dirty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-Peu ou absence de marketing</a:t>
            </a:r>
          </a:p>
          <a:p>
            <a:endParaRPr lang="fr-FR" b="1" spc="50" dirty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-Souvent financé en </a:t>
            </a:r>
            <a:r>
              <a:rPr lang="fr-FR" b="1" spc="50" dirty="0" err="1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Kickstarter</a:t>
            </a:r>
            <a:endParaRPr lang="fr-FR" b="1" spc="50" dirty="0" smtClean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endParaRPr lang="fr-FR" sz="16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endParaRPr lang="fr-FR" sz="16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67544" y="1412776"/>
            <a:ext cx="3528392" cy="452431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-Entreprise connue</a:t>
            </a: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(Ubisoft, Rockstar, Blizzard/Activision,</a:t>
            </a: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EA, Bethesda …)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-Equipe conséquente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-Marketing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-Attendu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-Large public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-Gros budget ( 50 à 300M de dollars) 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0861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22" y="476672"/>
            <a:ext cx="2021210" cy="158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2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5517232"/>
            <a:ext cx="1924828" cy="895712"/>
          </a:xfrm>
          <a:prstGeom prst="rect">
            <a:avLst/>
          </a:prstGeom>
        </p:spPr>
      </p:pic>
      <p:pic>
        <p:nvPicPr>
          <p:cNvPr id="2" name="Image 1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728" b="95161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4869160"/>
            <a:ext cx="1962799" cy="187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00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5805264"/>
            <a:ext cx="2096872" cy="936104"/>
          </a:xfrm>
          <a:prstGeom prst="rect">
            <a:avLst/>
          </a:prstGeom>
        </p:spPr>
      </p:pic>
      <p:pic>
        <p:nvPicPr>
          <p:cNvPr id="2" name="Image 1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51" y="116632"/>
            <a:ext cx="1215579" cy="121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7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3573016"/>
            <a:ext cx="1409243" cy="140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53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139</Words>
  <Application>Microsoft Office PowerPoint</Application>
  <PresentationFormat>Affichage à l'écran (4:3)</PresentationFormat>
  <Paragraphs>44</Paragraphs>
  <Slides>9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0" baseType="lpstr">
      <vt:lpstr>Thème Office</vt:lpstr>
      <vt:lpstr>Les Jeux Vidéo</vt:lpstr>
      <vt:lpstr>Que vous évoque un jeu vidéo?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Jeux Vidéo</dc:title>
  <dc:creator>CRM</dc:creator>
  <cp:lastModifiedBy>crouzet</cp:lastModifiedBy>
  <cp:revision>50</cp:revision>
  <dcterms:created xsi:type="dcterms:W3CDTF">2020-01-28T15:39:29Z</dcterms:created>
  <dcterms:modified xsi:type="dcterms:W3CDTF">2020-02-04T11:55:37Z</dcterms:modified>
</cp:coreProperties>
</file>

<file path=docProps/thumbnail.jpeg>
</file>